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710"/>
  </p:normalViewPr>
  <p:slideViewPr>
    <p:cSldViewPr snapToGrid="0">
      <p:cViewPr varScale="1">
        <p:scale>
          <a:sx n="192" d="100"/>
          <a:sy n="192" d="100"/>
        </p:scale>
        <p:origin x="184" y="2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67a644f6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67a644f6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320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967a644f6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967a644f6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67a644f6f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67a644f6f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67a644f6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67a644f6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67a644f6f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67a644f6f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67a644f6f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967a644f6f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67a644f6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67a644f6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796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67a644f6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67a644f6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44182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67a644f6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67a644f6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925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hyperlink" Target="https://www.youtube.com/playlist?list=PLOgQJY7VjpBQhCZDWbucTp8WU8nXkbtUB)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3900"/>
            <a:ext cx="4579002" cy="257569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556200" y="2332650"/>
            <a:ext cx="5418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 dirty="0">
                <a:solidFill>
                  <a:srgbClr val="FF1E2A"/>
                </a:solidFill>
                <a:latin typeface="Malgun Gothic"/>
                <a:ea typeface="Malgun Gothic"/>
                <a:cs typeface="Malgun Gothic"/>
                <a:sym typeface="Malgun Gothic"/>
              </a:rPr>
              <a:t>Java </a:t>
            </a:r>
            <a:r>
              <a:rPr lang="en-US" altLang="ko" sz="4000" b="1" dirty="0">
                <a:solidFill>
                  <a:srgbClr val="FF1E2A"/>
                </a:solidFill>
                <a:latin typeface="Malgun Gothic"/>
                <a:ea typeface="Malgun Gothic"/>
                <a:cs typeface="Malgun Gothic"/>
                <a:sym typeface="Malgun Gothic"/>
              </a:rPr>
              <a:t>GUI</a:t>
            </a: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" altLang="en-US" sz="2000" b="1" dirty="0">
                <a:solidFill>
                  <a:srgbClr val="FF1E2A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" sz="2000" b="1" dirty="0">
                <a:solidFill>
                  <a:srgbClr val="FF1E2A"/>
                </a:solidFill>
                <a:latin typeface="Malgun Gothic"/>
                <a:ea typeface="Malgun Gothic"/>
                <a:cs typeface="Malgun Gothic"/>
                <a:sym typeface="Malgun Gothic"/>
              </a:rPr>
              <a:t> 이용한</a:t>
            </a:r>
            <a:endParaRPr sz="2000" b="1" dirty="0">
              <a:solidFill>
                <a:srgbClr val="FF1E2A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latin typeface="Malgun Gothic"/>
                <a:ea typeface="Malgun Gothic"/>
                <a:cs typeface="Malgun Gothic"/>
                <a:sym typeface="Malgun Gothic"/>
              </a:rPr>
              <a:t> 게임 만들기</a:t>
            </a:r>
            <a:endParaRPr sz="20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8287700" y="4728000"/>
            <a:ext cx="923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이상민</a:t>
            </a:r>
            <a:endParaRPr sz="15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0" y="549600"/>
            <a:ext cx="2052900" cy="45939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Malgun Gothic"/>
                <a:ea typeface="Malgun Gothic"/>
                <a:cs typeface="Malgun Gothic"/>
                <a:sym typeface="Malgun Gothic"/>
              </a:rPr>
              <a:t>기능 활용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9600"/>
            <a:ext cx="123825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119650" y="1396550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E2BE200-FB98-142A-E6ED-233BD3916C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755009"/>
              </p:ext>
            </p:extLst>
          </p:nvPr>
        </p:nvGraphicFramePr>
        <p:xfrm>
          <a:off x="2324950" y="1060164"/>
          <a:ext cx="5521760" cy="3359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069297">
                  <a:extLst>
                    <a:ext uri="{9D8B030D-6E8A-4147-A177-3AD203B41FA5}">
                      <a16:colId xmlns:a16="http://schemas.microsoft.com/office/drawing/2014/main" val="702778339"/>
                    </a:ext>
                  </a:extLst>
                </a:gridCol>
                <a:gridCol w="1452463">
                  <a:extLst>
                    <a:ext uri="{9D8B030D-6E8A-4147-A177-3AD203B41FA5}">
                      <a16:colId xmlns:a16="http://schemas.microsoft.com/office/drawing/2014/main" val="1519671784"/>
                    </a:ext>
                  </a:extLst>
                </a:gridCol>
              </a:tblGrid>
              <a:tr h="335908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dirty="0"/>
                        <a:t>교재</a:t>
                      </a:r>
                      <a:r>
                        <a:rPr lang="ko-KR" altLang="en-US" sz="1200" dirty="0"/>
                        <a:t> 단원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/>
                        <a:t>활용 여부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2277073075"/>
                  </a:ext>
                </a:extLst>
              </a:tr>
              <a:tr h="335908"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8</a:t>
                      </a:r>
                      <a:r>
                        <a:rPr lang="ko-Kore-KR" altLang="en-US" sz="1200" dirty="0"/>
                        <a:t>장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–</a:t>
                      </a:r>
                      <a:r>
                        <a:rPr lang="ko-KR" altLang="en-US" sz="1200" dirty="0"/>
                        <a:t> 파일 입출력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o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1719980636"/>
                  </a:ext>
                </a:extLst>
              </a:tr>
              <a:tr h="335908"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9</a:t>
                      </a:r>
                      <a:r>
                        <a:rPr lang="ko-KR" altLang="en-US" sz="1200" dirty="0"/>
                        <a:t>장 </a:t>
                      </a:r>
                      <a:r>
                        <a:rPr lang="en-US" altLang="ko-KR" sz="1200" dirty="0"/>
                        <a:t>–</a:t>
                      </a:r>
                      <a:r>
                        <a:rPr lang="ko-KR" altLang="en-US" sz="1200" dirty="0"/>
                        <a:t> 자바 </a:t>
                      </a:r>
                      <a:r>
                        <a:rPr lang="en-US" altLang="ko-KR" sz="1200" dirty="0"/>
                        <a:t>GUI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o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2666491768"/>
                  </a:ext>
                </a:extLst>
              </a:tr>
              <a:tr h="335908"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10</a:t>
                      </a:r>
                      <a:r>
                        <a:rPr lang="ko-KR" altLang="en-US" sz="1200" dirty="0"/>
                        <a:t>장 </a:t>
                      </a:r>
                      <a:r>
                        <a:rPr lang="en-US" altLang="ko-KR" sz="1200" dirty="0"/>
                        <a:t>–</a:t>
                      </a:r>
                      <a:r>
                        <a:rPr lang="ko-KR" altLang="en-US" sz="1200" dirty="0"/>
                        <a:t> 자바 이벤트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o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2779193659"/>
                  </a:ext>
                </a:extLst>
              </a:tr>
              <a:tr h="335908"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1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장 </a:t>
                      </a: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스윙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o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3615518461"/>
                  </a:ext>
                </a:extLst>
              </a:tr>
              <a:tr h="335908"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1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장 </a:t>
                      </a: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그래픽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o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1158632025"/>
                  </a:ext>
                </a:extLst>
              </a:tr>
              <a:tr h="335908"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1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장 </a:t>
                      </a:r>
                      <a:r>
                        <a:rPr lang="en-US" altLang="ko-KR" sz="1200" dirty="0"/>
                        <a:t>–</a:t>
                      </a:r>
                      <a:r>
                        <a:rPr lang="ko-KR" altLang="en-US" sz="1200" dirty="0"/>
                        <a:t> 쓰레드 와 멀티태스킹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o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3681007822"/>
                  </a:ext>
                </a:extLst>
              </a:tr>
              <a:tr h="335908"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1</a:t>
                      </a:r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장 </a:t>
                      </a:r>
                      <a:r>
                        <a:rPr lang="en-US" altLang="ko-KR" sz="1200" dirty="0"/>
                        <a:t>–</a:t>
                      </a:r>
                      <a:r>
                        <a:rPr lang="ko-KR" altLang="en-US" sz="1200" dirty="0"/>
                        <a:t> 자바 오디오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o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2673520622"/>
                  </a:ext>
                </a:extLst>
              </a:tr>
              <a:tr h="335908"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1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장 </a:t>
                      </a:r>
                      <a:r>
                        <a:rPr lang="en-US" altLang="ko-KR" sz="1200" dirty="0"/>
                        <a:t>–</a:t>
                      </a:r>
                      <a:r>
                        <a:rPr lang="ko-KR" altLang="en-US" sz="1200" dirty="0"/>
                        <a:t> 네트워크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x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1852025555"/>
                  </a:ext>
                </a:extLst>
              </a:tr>
              <a:tr h="335908"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1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장 </a:t>
                      </a:r>
                      <a:r>
                        <a:rPr lang="en-US" altLang="ko-KR" sz="1200" dirty="0"/>
                        <a:t>–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JDBC – </a:t>
                      </a:r>
                      <a:r>
                        <a:rPr lang="ko-KR" altLang="en-US" sz="1200" dirty="0"/>
                        <a:t>데이터베이스 </a:t>
                      </a:r>
                      <a:r>
                        <a:rPr lang="en-US" altLang="ko-KR" sz="1200" dirty="0"/>
                        <a:t>–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 err="1"/>
                        <a:t>mySQL</a:t>
                      </a:r>
                      <a:r>
                        <a:rPr lang="ko-KR" altLang="en-US" sz="1200" dirty="0"/>
                        <a:t> 연동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x</a:t>
                      </a:r>
                      <a:endParaRPr lang="ko-Kore-KR" altLang="en-US" sz="1200" dirty="0"/>
                    </a:p>
                  </a:txBody>
                  <a:tcPr marL="82827" marR="82827" marT="41413" marB="41413"/>
                </a:tc>
                <a:extLst>
                  <a:ext uri="{0D108BD9-81ED-4DB2-BD59-A6C34878D82A}">
                    <a16:rowId xmlns:a16="http://schemas.microsoft.com/office/drawing/2014/main" val="1831731079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70F7445D-B41F-2762-C87E-CF70A82428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50" y="1577401"/>
            <a:ext cx="994755" cy="182626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5106EC4-2ED9-4A0F-121C-06056E4CFA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6004" y="1577401"/>
            <a:ext cx="811046" cy="182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83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0" y="549600"/>
            <a:ext cx="2052900" cy="45939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Chrome Dino Game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9600"/>
            <a:ext cx="1238250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8050" y="1183025"/>
            <a:ext cx="4711325" cy="13157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5057213" y="721750"/>
            <a:ext cx="1053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프로그램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4645025" y="1030250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3076922" y="2726425"/>
            <a:ext cx="501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자바의 GUI</a:t>
            </a:r>
            <a:r>
              <a:rPr lang="ko" altLang="en-US" dirty="0"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 활용한 </a:t>
            </a:r>
            <a:r>
              <a:rPr lang="ko" altLang="en-US" dirty="0">
                <a:latin typeface="Malgun Gothic"/>
                <a:ea typeface="Malgun Gothic"/>
                <a:cs typeface="Malgun Gothic"/>
                <a:sym typeface="Malgun Gothic"/>
              </a:rPr>
              <a:t>공룡</a:t>
            </a:r>
            <a:r>
              <a:rPr lang="ko-KR" altLang="en-US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달리기 게임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057213" y="3354325"/>
            <a:ext cx="1053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목표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4645025" y="3662825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4340224" y="4338775"/>
            <a:ext cx="331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-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Java Swing 익숙해지기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4352218" y="3834675"/>
            <a:ext cx="215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-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객체지향 설계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0" y="549600"/>
            <a:ext cx="2052900" cy="45939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Chrome Dino Game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9600"/>
            <a:ext cx="123825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4903341" y="678500"/>
            <a:ext cx="136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참고 자료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4645025" y="1030250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2569325" y="2726425"/>
            <a:ext cx="6028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434343"/>
                </a:solidFill>
                <a:latin typeface="Malgun Gothic"/>
                <a:ea typeface="Malgun Gothic"/>
                <a:cs typeface="Malgun Gothic"/>
                <a:sym typeface="Malgun Gothic"/>
              </a:rPr>
              <a:t>Chrome offline game Java programming tutorial</a:t>
            </a:r>
            <a:endParaRPr sz="1800" dirty="0">
              <a:solidFill>
                <a:srgbClr val="434343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algun Gothic"/>
              <a:buChar char="-"/>
            </a:pPr>
            <a:r>
              <a:rPr lang="ko" sz="1200" dirty="0">
                <a:solidFill>
                  <a:srgbClr val="434343"/>
                </a:solidFill>
                <a:latin typeface="Malgun Gothic"/>
                <a:ea typeface="Malgun Gothic"/>
                <a:cs typeface="Malgun Gothic"/>
                <a:sym typeface="Malgun Gothic"/>
              </a:rPr>
              <a:t>Programming with Thach</a:t>
            </a:r>
            <a:r>
              <a:rPr lang="ko" sz="2000" dirty="0">
                <a:solidFill>
                  <a:srgbClr val="434343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600" dirty="0">
              <a:solidFill>
                <a:srgbClr val="434343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u="sng" dirty="0">
                <a:solidFill>
                  <a:schemeClr val="hlink"/>
                </a:solidFill>
                <a:latin typeface="Malgun Gothic"/>
                <a:ea typeface="Malgun Gothic"/>
                <a:cs typeface="Malgun Gothic"/>
                <a:sym typeface="Malgun Gothic"/>
                <a:hlinkClick r:id="rId4"/>
              </a:rPr>
              <a:t>(https://www.youtube.com/playlist?list=PLOgQJY7VjpBQhCZDWbucTp8WU8nXkbtUB)</a:t>
            </a:r>
            <a:endParaRPr sz="1000" dirty="0">
              <a:solidFill>
                <a:srgbClr val="6666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6720" y="1154895"/>
            <a:ext cx="2654025" cy="146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0" y="549600"/>
            <a:ext cx="2052900" cy="45939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시작 화면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9600"/>
            <a:ext cx="123825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119650" y="1396550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3175" y="785950"/>
            <a:ext cx="5695950" cy="1676400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</p:pic>
      <p:sp>
        <p:nvSpPr>
          <p:cNvPr id="93" name="Google Shape;93;p16"/>
          <p:cNvSpPr/>
          <p:nvPr/>
        </p:nvSpPr>
        <p:spPr>
          <a:xfrm>
            <a:off x="4257750" y="1204300"/>
            <a:ext cx="1965600" cy="714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05;p17">
            <a:extLst>
              <a:ext uri="{FF2B5EF4-FFF2-40B4-BE49-F238E27FC236}">
                <a16:creationId xmlns:a16="http://schemas.microsoft.com/office/drawing/2014/main" id="{4D986DA4-C0F4-FB4F-5470-43FABFF2EC9E}"/>
              </a:ext>
            </a:extLst>
          </p:cNvPr>
          <p:cNvSpPr txBox="1"/>
          <p:nvPr/>
        </p:nvSpPr>
        <p:spPr>
          <a:xfrm>
            <a:off x="4746450" y="2970150"/>
            <a:ext cx="13356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GameWindow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en-US" altLang="ko-KR" dirty="0" err="1"/>
              <a:t>JFrame</a:t>
            </a:r>
            <a:r>
              <a:rPr lang="en-US" altLang="ko-KR" dirty="0"/>
              <a:t>)</a:t>
            </a:r>
            <a:endParaRPr dirty="0"/>
          </a:p>
        </p:txBody>
      </p:sp>
      <p:cxnSp>
        <p:nvCxnSpPr>
          <p:cNvPr id="3" name="Google Shape;110;p17">
            <a:extLst>
              <a:ext uri="{FF2B5EF4-FFF2-40B4-BE49-F238E27FC236}">
                <a16:creationId xmlns:a16="http://schemas.microsoft.com/office/drawing/2014/main" id="{0C7C0FF2-8ECC-6DFB-0D5B-A36BA4F0FA6A}"/>
              </a:ext>
            </a:extLst>
          </p:cNvPr>
          <p:cNvCxnSpPr>
            <a:stCxn id="2" idx="0"/>
          </p:cNvCxnSpPr>
          <p:nvPr/>
        </p:nvCxnSpPr>
        <p:spPr>
          <a:xfrm flipH="1" flipV="1">
            <a:off x="5387850" y="2304750"/>
            <a:ext cx="26400" cy="66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7" name="그림 6" descr="텍스트, 폰트, 스크린샷, 그래픽이(가) 표시된 사진&#10;&#10;자동 생성된 설명">
            <a:extLst>
              <a:ext uri="{FF2B5EF4-FFF2-40B4-BE49-F238E27FC236}">
                <a16:creationId xmlns:a16="http://schemas.microsoft.com/office/drawing/2014/main" id="{0AEDCCE9-B846-8CD9-29D7-CBF1C0481E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96" y="1505112"/>
            <a:ext cx="1738967" cy="8128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0" y="549600"/>
            <a:ext cx="2052900" cy="45939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게임 화면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9600"/>
            <a:ext cx="123825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/>
          <p:nvPr/>
        </p:nvSpPr>
        <p:spPr>
          <a:xfrm>
            <a:off x="119650" y="2006150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0700" y="854875"/>
            <a:ext cx="5662425" cy="15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/>
          <p:nvPr/>
        </p:nvSpPr>
        <p:spPr>
          <a:xfrm>
            <a:off x="2800700" y="2838875"/>
            <a:ext cx="245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Clouds</a:t>
            </a:r>
            <a:endParaRPr dirty="0"/>
          </a:p>
        </p:txBody>
      </p:sp>
      <p:sp>
        <p:nvSpPr>
          <p:cNvPr id="104" name="Google Shape;104;p17"/>
          <p:cNvSpPr txBox="1"/>
          <p:nvPr/>
        </p:nvSpPr>
        <p:spPr>
          <a:xfrm>
            <a:off x="2159674" y="2436175"/>
            <a:ext cx="142722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 err="1"/>
              <a:t>MainCharacter</a:t>
            </a:r>
            <a:endParaRPr dirty="0"/>
          </a:p>
        </p:txBody>
      </p:sp>
      <p:sp>
        <p:nvSpPr>
          <p:cNvPr id="105" name="Google Shape;105;p17"/>
          <p:cNvSpPr txBox="1"/>
          <p:nvPr/>
        </p:nvSpPr>
        <p:spPr>
          <a:xfrm>
            <a:off x="4746450" y="2970150"/>
            <a:ext cx="13356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Land</a:t>
            </a:r>
          </a:p>
        </p:txBody>
      </p:sp>
      <p:sp>
        <p:nvSpPr>
          <p:cNvPr id="106" name="Google Shape;106;p17"/>
          <p:cNvSpPr txBox="1"/>
          <p:nvPr/>
        </p:nvSpPr>
        <p:spPr>
          <a:xfrm>
            <a:off x="6131713" y="2481975"/>
            <a:ext cx="1335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" dirty="0">
                <a:solidFill>
                  <a:srgbClr val="202124"/>
                </a:solidFill>
              </a:rPr>
              <a:t>Cactus</a:t>
            </a:r>
            <a:endParaRPr dirty="0">
              <a:solidFill>
                <a:srgbClr val="20212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07;p17"/>
          <p:cNvSpPr txBox="1"/>
          <p:nvPr/>
        </p:nvSpPr>
        <p:spPr>
          <a:xfrm>
            <a:off x="7517000" y="2672525"/>
            <a:ext cx="1335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 err="1">
                <a:solidFill>
                  <a:srgbClr val="202124"/>
                </a:solidFill>
              </a:rPr>
              <a:t>GameScreen</a:t>
            </a:r>
            <a:endParaRPr dirty="0">
              <a:solidFill>
                <a:srgbClr val="20212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8" name="Google Shape;108;p17"/>
          <p:cNvCxnSpPr/>
          <p:nvPr/>
        </p:nvCxnSpPr>
        <p:spPr>
          <a:xfrm rot="10800000" flipH="1">
            <a:off x="2464900" y="2205450"/>
            <a:ext cx="328200" cy="36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9" name="Google Shape;109;p17"/>
          <p:cNvCxnSpPr/>
          <p:nvPr/>
        </p:nvCxnSpPr>
        <p:spPr>
          <a:xfrm rot="10800000" flipH="1">
            <a:off x="3472250" y="1617950"/>
            <a:ext cx="381600" cy="129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17"/>
          <p:cNvCxnSpPr>
            <a:stCxn id="105" idx="0"/>
          </p:cNvCxnSpPr>
          <p:nvPr/>
        </p:nvCxnSpPr>
        <p:spPr>
          <a:xfrm flipH="1" flipV="1">
            <a:off x="5387850" y="2304750"/>
            <a:ext cx="26400" cy="66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1" name="Google Shape;111;p17"/>
          <p:cNvCxnSpPr/>
          <p:nvPr/>
        </p:nvCxnSpPr>
        <p:spPr>
          <a:xfrm rot="10800000" flipH="1">
            <a:off x="6677400" y="2289400"/>
            <a:ext cx="45900" cy="48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" name="Google Shape;112;p17"/>
          <p:cNvCxnSpPr/>
          <p:nvPr/>
        </p:nvCxnSpPr>
        <p:spPr>
          <a:xfrm rot="10800000">
            <a:off x="7814450" y="1366100"/>
            <a:ext cx="122100" cy="15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1F8348E6-0A3A-785F-1835-62AC9B5C72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245" y="2187993"/>
            <a:ext cx="1644209" cy="180036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8" name="Google Shape;118;p18"/>
          <p:cNvSpPr/>
          <p:nvPr/>
        </p:nvSpPr>
        <p:spPr>
          <a:xfrm>
            <a:off x="0" y="549600"/>
            <a:ext cx="2052900" cy="45939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종료 화면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9600"/>
            <a:ext cx="123825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/>
          <p:nvPr/>
        </p:nvSpPr>
        <p:spPr>
          <a:xfrm>
            <a:off x="87750" y="2903825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8"/>
          <p:cNvSpPr txBox="1"/>
          <p:nvPr/>
        </p:nvSpPr>
        <p:spPr>
          <a:xfrm>
            <a:off x="1595700" y="3311850"/>
            <a:ext cx="25947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         </a:t>
            </a:r>
            <a:r>
              <a:rPr lang="en-US" altLang="ko" dirty="0"/>
              <a:t>Collision</a:t>
            </a:r>
            <a:br>
              <a:rPr lang="en-US" altLang="ko" dirty="0"/>
            </a:br>
            <a:r>
              <a:rPr lang="en-US" altLang="ko" dirty="0"/>
              <a:t>       (Rectangle)</a:t>
            </a:r>
            <a:endParaRPr dirty="0"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8725" y="702000"/>
            <a:ext cx="6719772" cy="1869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18"/>
          <p:cNvCxnSpPr>
            <a:stCxn id="121" idx="0"/>
          </p:cNvCxnSpPr>
          <p:nvPr/>
        </p:nvCxnSpPr>
        <p:spPr>
          <a:xfrm flipV="1">
            <a:off x="2893050" y="2571750"/>
            <a:ext cx="15300" cy="74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0" y="549600"/>
            <a:ext cx="2052900" cy="45939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Malgun Gothic"/>
                <a:ea typeface="Malgun Gothic"/>
                <a:cs typeface="Malgun Gothic"/>
                <a:sym typeface="Malgun Gothic"/>
              </a:rPr>
              <a:t>추가 구현</a:t>
            </a:r>
            <a:endParaRPr lang="en-US" altLang="ko-KR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9600"/>
            <a:ext cx="123825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119650" y="1396550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A5ABE7-7A08-7A7B-8F83-83473CDDF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2550" y="1071722"/>
            <a:ext cx="469900" cy="45720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4AE0B6F-861A-71BE-61F6-27B5C0FD95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5094" y="1071722"/>
            <a:ext cx="457200" cy="45720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1932AC0-B567-7E2E-0083-870EE85C50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650" y="1526461"/>
            <a:ext cx="1858157" cy="22901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AAD6E4-A559-A835-F08B-E3B14067FA55}"/>
              </a:ext>
            </a:extLst>
          </p:cNvPr>
          <p:cNvSpPr txBox="1"/>
          <p:nvPr/>
        </p:nvSpPr>
        <p:spPr>
          <a:xfrm>
            <a:off x="2407500" y="1689653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Bird</a:t>
            </a:r>
            <a:endParaRPr kumimoji="1" lang="ko-Kore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5E16732-35C8-20E4-5443-BB4D8D923E0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-1" b="2313"/>
          <a:stretch/>
        </p:blipFill>
        <p:spPr>
          <a:xfrm>
            <a:off x="3596375" y="616605"/>
            <a:ext cx="4670665" cy="2239238"/>
          </a:xfrm>
          <a:prstGeom prst="rect">
            <a:avLst/>
          </a:prstGeom>
        </p:spPr>
      </p:pic>
      <p:pic>
        <p:nvPicPr>
          <p:cNvPr id="14" name="그림 13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AAE5FA76-0989-9BF9-C7C0-AC6A6E4360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4296" y="3180885"/>
            <a:ext cx="5804452" cy="16044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1A17C10-48DF-FAB3-3A8E-02A83723D498}"/>
              </a:ext>
            </a:extLst>
          </p:cNvPr>
          <p:cNvSpPr txBox="1"/>
          <p:nvPr/>
        </p:nvSpPr>
        <p:spPr>
          <a:xfrm>
            <a:off x="5094679" y="2757293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 err="1"/>
              <a:t>EnemiesManager</a:t>
            </a:r>
            <a:endParaRPr kumimoji="1" lang="ko-Kore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3D3632-D9EB-2A0C-20D0-6E47C9BCF95D}"/>
              </a:ext>
            </a:extLst>
          </p:cNvPr>
          <p:cNvSpPr txBox="1"/>
          <p:nvPr/>
        </p:nvSpPr>
        <p:spPr>
          <a:xfrm>
            <a:off x="4819550" y="4801496"/>
            <a:ext cx="12939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Bird Constructor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41115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0" y="549600"/>
            <a:ext cx="2052900" cy="45939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Malgun Gothic"/>
                <a:ea typeface="Malgun Gothic"/>
                <a:cs typeface="Malgun Gothic"/>
                <a:sym typeface="Malgun Gothic"/>
              </a:rPr>
              <a:t>추가 구현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9600"/>
            <a:ext cx="123825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119650" y="1396550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3D3632-D9EB-2A0C-20D0-6E47C9BCF95D}"/>
              </a:ext>
            </a:extLst>
          </p:cNvPr>
          <p:cNvSpPr txBox="1"/>
          <p:nvPr/>
        </p:nvSpPr>
        <p:spPr>
          <a:xfrm>
            <a:off x="2058379" y="1548547"/>
            <a:ext cx="13548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 err="1"/>
              <a:t>scoreMax</a:t>
            </a:r>
            <a:r>
              <a:rPr kumimoji="1" lang="en-US" altLang="ko-Kore-KR" sz="1200" dirty="0"/>
              <a:t> / score</a:t>
            </a:r>
            <a:endParaRPr kumimoji="1" lang="ko-Kore-KR" altLang="en-US" sz="1200" dirty="0"/>
          </a:p>
        </p:txBody>
      </p:sp>
      <p:pic>
        <p:nvPicPr>
          <p:cNvPr id="12" name="그림 11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D5DDBC5C-3B34-27A9-AEBE-7D9AE5887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528" y="1573660"/>
            <a:ext cx="1760654" cy="1183633"/>
          </a:xfrm>
          <a:prstGeom prst="rect">
            <a:avLst/>
          </a:prstGeom>
        </p:spPr>
      </p:pic>
      <p:pic>
        <p:nvPicPr>
          <p:cNvPr id="19" name="그림 18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9E2B049B-5484-8B09-753B-25FBACC6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1378" y="963347"/>
            <a:ext cx="5552971" cy="86219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B423873-B30D-10E7-F87D-AC2E08A4E7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1379" y="2757293"/>
            <a:ext cx="5533093" cy="269621"/>
          </a:xfrm>
          <a:prstGeom prst="rect">
            <a:avLst/>
          </a:prstGeom>
        </p:spPr>
      </p:pic>
      <p:pic>
        <p:nvPicPr>
          <p:cNvPr id="24" name="그림 23" descr="텍스트, 폰트, 화이트, 타이포그래피이(가) 표시된 사진&#10;&#10;자동 생성된 설명">
            <a:extLst>
              <a:ext uri="{FF2B5EF4-FFF2-40B4-BE49-F238E27FC236}">
                <a16:creationId xmlns:a16="http://schemas.microsoft.com/office/drawing/2014/main" id="{A9B463CB-3714-D592-A74A-36B43DC5F9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6700" y="1180443"/>
            <a:ext cx="1227486" cy="238907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596AD8E-AF0D-8C0F-D73B-AF9B321C8C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56303" y="3266477"/>
            <a:ext cx="2983120" cy="170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53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0" y="0"/>
            <a:ext cx="9144000" cy="549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Malgun Gothic"/>
                <a:ea typeface="Malgun Gothic"/>
                <a:cs typeface="Malgun Gothic"/>
                <a:sym typeface="Malgun Gothic"/>
              </a:rPr>
              <a:t>미니 프로젝트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0" y="549600"/>
            <a:ext cx="2052900" cy="45939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Malgun Gothic"/>
                <a:ea typeface="Malgun Gothic"/>
                <a:cs typeface="Malgun Gothic"/>
                <a:sym typeface="Malgun Gothic"/>
              </a:rPr>
              <a:t>시연 영상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549600"/>
            <a:ext cx="123825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119650" y="1396550"/>
            <a:ext cx="1877400" cy="228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test-video.mp4">
            <a:hlinkClick r:id="" action="ppaction://media"/>
            <a:extLst>
              <a:ext uri="{FF2B5EF4-FFF2-40B4-BE49-F238E27FC236}">
                <a16:creationId xmlns:a16="http://schemas.microsoft.com/office/drawing/2014/main" id="{D2412DE3-9C83-EF64-FBE3-845A89D57A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79374" y="768675"/>
            <a:ext cx="6486939" cy="364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69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171</Words>
  <Application>Microsoft Macintosh PowerPoint</Application>
  <PresentationFormat>화면 슬라이드 쇼(16:9)</PresentationFormat>
  <Paragraphs>210</Paragraphs>
  <Slides>10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Malgun Gothic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이상민</cp:lastModifiedBy>
  <cp:revision>3</cp:revision>
  <dcterms:modified xsi:type="dcterms:W3CDTF">2023-11-17T00:19:21Z</dcterms:modified>
</cp:coreProperties>
</file>